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6" r:id="rId9"/>
    <p:sldId id="264" r:id="rId10"/>
    <p:sldId id="262" r:id="rId11"/>
    <p:sldId id="265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C3DEB-A2DB-41F6-BE28-27C7D798D22C}" type="datetimeFigureOut">
              <a:rPr lang="ar-EG" smtClean="0"/>
              <a:pPr/>
              <a:t>28/05/1437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3F424-839D-4A43-9DFF-F2870FF62E3F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Insitute</a:t>
            </a:r>
            <a:r>
              <a:rPr lang="en-US" dirty="0" smtClean="0"/>
              <a:t> of Graduate Studies and Environmental </a:t>
            </a:r>
            <a:r>
              <a:rPr lang="en-US" dirty="0" smtClean="0"/>
              <a:t>Research</a:t>
            </a:r>
            <a:br>
              <a:rPr lang="en-US" dirty="0" smtClean="0"/>
            </a:br>
            <a:r>
              <a:rPr lang="en-US" sz="4000" b="1" dirty="0" err="1" smtClean="0"/>
              <a:t>Damanhour</a:t>
            </a:r>
            <a:r>
              <a:rPr lang="en-US" sz="4000" b="1" dirty="0" smtClean="0"/>
              <a:t> </a:t>
            </a:r>
            <a:r>
              <a:rPr lang="en-US" sz="4000" b="1" dirty="0" smtClean="0"/>
              <a:t>University</a:t>
            </a:r>
            <a:endParaRPr lang="ar-E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ar-EG" dirty="0" smtClean="0"/>
              <a:t>ِ</a:t>
            </a:r>
            <a:r>
              <a:rPr lang="en-US" b="1" dirty="0" smtClean="0"/>
              <a:t>Ahmed L Abdel-Mawgood</a:t>
            </a:r>
          </a:p>
          <a:p>
            <a:pPr rtl="0"/>
            <a:r>
              <a:rPr lang="en-US" b="1" dirty="0" smtClean="0"/>
              <a:t>Vice Dean for Graduate Studies and </a:t>
            </a:r>
            <a:endParaRPr lang="ar-EG" b="1" dirty="0" smtClean="0"/>
          </a:p>
          <a:p>
            <a:pPr rtl="0"/>
            <a:r>
              <a:rPr lang="en-US" b="1" dirty="0" smtClean="0"/>
              <a:t>Scientific Research</a:t>
            </a:r>
          </a:p>
          <a:p>
            <a:pPr rtl="0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the project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The Institute will work in collaboration with Soil science Dept, Faculty of Ag., Dam Univ.</a:t>
            </a:r>
          </a:p>
          <a:p>
            <a:pPr algn="l" rtl="0"/>
            <a:r>
              <a:rPr lang="en-US" dirty="0" smtClean="0"/>
              <a:t>The activities include the following</a:t>
            </a:r>
          </a:p>
          <a:p>
            <a:pPr lvl="1" algn="l" rtl="0"/>
            <a:r>
              <a:rPr lang="en-US" dirty="0" smtClean="0"/>
              <a:t>Mobility of students and staff for training</a:t>
            </a:r>
          </a:p>
          <a:p>
            <a:pPr lvl="1" algn="l" rtl="0"/>
            <a:r>
              <a:rPr lang="en-US" dirty="0" smtClean="0"/>
              <a:t>Providing faculties with materials for teaching and training such as </a:t>
            </a:r>
          </a:p>
          <a:p>
            <a:pPr lvl="2" algn="l" rtl="0"/>
            <a:r>
              <a:rPr lang="en-US" dirty="0" smtClean="0"/>
              <a:t>Video lessons</a:t>
            </a:r>
          </a:p>
          <a:p>
            <a:pPr lvl="2" algn="l" rtl="0"/>
            <a:r>
              <a:rPr lang="en-US" dirty="0" smtClean="0"/>
              <a:t>E-learning</a:t>
            </a:r>
          </a:p>
          <a:p>
            <a:pPr lvl="2" algn="l" rtl="0"/>
            <a:r>
              <a:rPr lang="en-US" dirty="0" smtClean="0"/>
              <a:t>Educational </a:t>
            </a:r>
            <a:r>
              <a:rPr lang="en-US" dirty="0" err="1" smtClean="0"/>
              <a:t>ghames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 </a:t>
            </a:r>
            <a:r>
              <a:rPr lang="en-US" dirty="0" smtClean="0"/>
              <a:t>Others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We are here to discuss in details the other aspect of collaboration.</a:t>
            </a:r>
          </a:p>
          <a:p>
            <a:pPr algn="l" rtl="0"/>
            <a:r>
              <a:rPr lang="en-US" dirty="0" smtClean="0"/>
              <a:t>Other tasks will be taken as well.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Historical Background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 </a:t>
            </a:r>
            <a:r>
              <a:rPr lang="en-US" dirty="0" err="1"/>
              <a:t>Damanhour</a:t>
            </a:r>
            <a:r>
              <a:rPr lang="en-US" dirty="0"/>
              <a:t> University was first established as </a:t>
            </a:r>
            <a:r>
              <a:rPr lang="en-US" dirty="0" err="1"/>
              <a:t>Damanhour</a:t>
            </a:r>
            <a:r>
              <a:rPr lang="en-US" dirty="0"/>
              <a:t> Branch which was a branch from Alexandria University in 1979. </a:t>
            </a:r>
            <a:r>
              <a:rPr lang="en-US" dirty="0" err="1"/>
              <a:t>Damanhour</a:t>
            </a:r>
            <a:r>
              <a:rPr lang="en-US" dirty="0"/>
              <a:t> branch dreamed and tried hard all over many years to complete the necessary elements for being an independent University until the dream turned true and </a:t>
            </a:r>
            <a:r>
              <a:rPr lang="en-US" dirty="0" err="1"/>
              <a:t>Damanhour</a:t>
            </a:r>
            <a:r>
              <a:rPr lang="en-US" dirty="0"/>
              <a:t> branch became an independent university in 2010. </a:t>
            </a:r>
          </a:p>
          <a:p>
            <a:pPr algn="l" rtl="0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Damanhour</a:t>
            </a:r>
            <a:r>
              <a:rPr lang="en-US" dirty="0" smtClean="0"/>
              <a:t> University has 10 colleges,</a:t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Education</a:t>
            </a:r>
            <a:r>
              <a:rPr lang="en-US" dirty="0"/>
              <a:t>. 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Agriculture</a:t>
            </a:r>
            <a:r>
              <a:rPr lang="en-US" dirty="0"/>
              <a:t>. 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Arts</a:t>
            </a:r>
            <a:r>
              <a:rPr lang="en-US" dirty="0"/>
              <a:t>. 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Commerce</a:t>
            </a:r>
            <a:r>
              <a:rPr lang="en-US" dirty="0"/>
              <a:t>.</a:t>
            </a:r>
          </a:p>
          <a:p>
            <a:pPr lvl="0" algn="l" rtl="0"/>
            <a:r>
              <a:rPr lang="en-US" dirty="0"/>
              <a:t>College of Nursing.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Sciences</a:t>
            </a:r>
            <a:r>
              <a:rPr lang="en-US" dirty="0"/>
              <a:t>. 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Kindergarten</a:t>
            </a:r>
            <a:r>
              <a:rPr lang="en-US" dirty="0"/>
              <a:t>.</a:t>
            </a:r>
          </a:p>
          <a:p>
            <a:pPr lvl="0" algn="l" rtl="0"/>
            <a:r>
              <a:rPr lang="en-US" dirty="0"/>
              <a:t>College of </a:t>
            </a:r>
            <a:r>
              <a:rPr lang="en-US" dirty="0" smtClean="0"/>
              <a:t>Veterinary Medicine</a:t>
            </a:r>
            <a:r>
              <a:rPr lang="en-US" dirty="0"/>
              <a:t>.</a:t>
            </a:r>
          </a:p>
          <a:p>
            <a:pPr lvl="0" algn="l" rtl="0"/>
            <a:r>
              <a:rPr lang="en-US" dirty="0"/>
              <a:t>College of Pharmacy.</a:t>
            </a:r>
          </a:p>
          <a:p>
            <a:pPr lvl="0" algn="l" rtl="0"/>
            <a:r>
              <a:rPr lang="en-US" dirty="0"/>
              <a:t>College of Dentistry.</a:t>
            </a:r>
          </a:p>
          <a:p>
            <a:pPr algn="l" rtl="0"/>
            <a:r>
              <a:rPr lang="en-US" b="1" dirty="0"/>
              <a:t> </a:t>
            </a:r>
            <a:r>
              <a:rPr lang="en-US" b="1" dirty="0" smtClean="0"/>
              <a:t>Institute of Graduate Studies and </a:t>
            </a:r>
            <a:r>
              <a:rPr lang="en-US" b="1" dirty="0" err="1" smtClean="0"/>
              <a:t>Env</a:t>
            </a:r>
            <a:r>
              <a:rPr lang="en-US" b="1" dirty="0" smtClean="0"/>
              <a:t> Research</a:t>
            </a:r>
            <a:endParaRPr lang="en-US" dirty="0"/>
          </a:p>
          <a:p>
            <a:pPr algn="l" rtl="0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 Institute of Graduate Studies and </a:t>
            </a:r>
            <a:r>
              <a:rPr lang="en-US" b="1" dirty="0" err="1" smtClean="0"/>
              <a:t>Env</a:t>
            </a:r>
            <a:r>
              <a:rPr lang="en-US" b="1" dirty="0" smtClean="0"/>
              <a:t> Research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Newly </a:t>
            </a:r>
            <a:r>
              <a:rPr lang="en-US" dirty="0" smtClean="0"/>
              <a:t>established 2015.</a:t>
            </a:r>
            <a:endParaRPr lang="en-US" dirty="0" smtClean="0"/>
          </a:p>
          <a:p>
            <a:pPr algn="l" rtl="0"/>
            <a:r>
              <a:rPr lang="en-US" dirty="0" smtClean="0"/>
              <a:t>Has 4 Dept</a:t>
            </a:r>
          </a:p>
          <a:p>
            <a:pPr lvl="1" algn="l" rtl="0"/>
            <a:r>
              <a:rPr lang="en-US" dirty="0" smtClean="0"/>
              <a:t>Desert Research </a:t>
            </a:r>
          </a:p>
          <a:p>
            <a:pPr lvl="1" algn="l" rtl="0"/>
            <a:r>
              <a:rPr lang="en-US" dirty="0" smtClean="0"/>
              <a:t>Desert resources and renewable Energy</a:t>
            </a:r>
          </a:p>
          <a:p>
            <a:pPr lvl="1" algn="l" rtl="0"/>
            <a:r>
              <a:rPr lang="en-US" dirty="0" smtClean="0"/>
              <a:t>Social Science for Desert environment</a:t>
            </a:r>
          </a:p>
          <a:p>
            <a:pPr lvl="1" algn="l" rtl="0"/>
            <a:r>
              <a:rPr lang="en-US" dirty="0" smtClean="0"/>
              <a:t>Education</a:t>
            </a:r>
          </a:p>
          <a:p>
            <a:pPr lvl="1" algn="l" rt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Graduate Studies will Start 2016-2017 academic year</a:t>
            </a:r>
          </a:p>
          <a:p>
            <a:pPr algn="l" rtl="0"/>
            <a:r>
              <a:rPr lang="en-US" dirty="0" smtClean="0"/>
              <a:t>Dean, and two vice dean</a:t>
            </a:r>
          </a:p>
          <a:p>
            <a:pPr algn="l" rtl="0"/>
            <a:r>
              <a:rPr lang="en-US" dirty="0" smtClean="0"/>
              <a:t>We are currently in the process of hiring new staff members</a:t>
            </a:r>
          </a:p>
          <a:p>
            <a:pPr algn="l" rtl="0"/>
            <a:r>
              <a:rPr lang="en-US" dirty="0" smtClean="0"/>
              <a:t>One problem: the road to the institute is a farm road (50 kilometers and take 1hr:30min)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Facilities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Has very well furnished labs</a:t>
            </a:r>
          </a:p>
          <a:p>
            <a:pPr algn="l" rtl="0"/>
            <a:r>
              <a:rPr lang="en-US" dirty="0" smtClean="0"/>
              <a:t>60 hr of good cultivated land</a:t>
            </a:r>
          </a:p>
          <a:p>
            <a:pPr algn="l" rtl="0"/>
            <a:r>
              <a:rPr lang="en-US" dirty="0" smtClean="0"/>
              <a:t>6 large green houses</a:t>
            </a:r>
          </a:p>
          <a:p>
            <a:pPr algn="l" rtl="0"/>
            <a:r>
              <a:rPr lang="en-US" dirty="0" smtClean="0"/>
              <a:t>4 buildings surrounded by 25 hr of land</a:t>
            </a:r>
          </a:p>
          <a:p>
            <a:pPr algn="l" rtl="0"/>
            <a:r>
              <a:rPr lang="en-US" dirty="0" smtClean="0"/>
              <a:t>Employee  for all </a:t>
            </a:r>
            <a:r>
              <a:rPr lang="en-US" dirty="0" err="1" smtClean="0"/>
              <a:t>depts</a:t>
            </a:r>
            <a:r>
              <a:rPr lang="en-US" dirty="0" smtClean="0"/>
              <a:t>                                                             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Submitted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Since the institute is research institute, more emphasis is on the equipment. Several Research proposal was submitted</a:t>
            </a:r>
          </a:p>
          <a:p>
            <a:pPr lvl="1" algn="l" rtl="0"/>
            <a:r>
              <a:rPr lang="en-US" dirty="0" smtClean="0"/>
              <a:t>Proposal for establishing farm animal diagnostics lab (capacity building STDF), preliminary acceptance, in collaboration with College of Veterinary Medicine.</a:t>
            </a:r>
          </a:p>
          <a:p>
            <a:pPr lvl="1" algn="l" rtl="0"/>
            <a:r>
              <a:rPr lang="en-US" dirty="0" smtClean="0"/>
              <a:t>Proposal submitted to Ministry of International Collaboration, to establish service lab for soil analysis, water analysis and plant disease diagnosis, (under revision), 10 million LE.</a:t>
            </a:r>
          </a:p>
          <a:p>
            <a:pPr lvl="1" algn="l" rtl="0"/>
            <a:r>
              <a:rPr lang="en-US" dirty="0" smtClean="0"/>
              <a:t>Other proposals in line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rtl="0"/>
            <a:endParaRPr lang="en-US" sz="9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 rtl="0"/>
            <a:r>
              <a:rPr lang="en-US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  <a:endParaRPr lang="ar-EG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the project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goal of the project is “Agriculture land conservation: through the improvement of modernization and internationalization of the quality of higher education institution.</a:t>
            </a:r>
          </a:p>
          <a:p>
            <a:pPr algn="l" rtl="0"/>
            <a:r>
              <a:rPr lang="en-US" dirty="0" smtClean="0"/>
              <a:t>Increasing scientific teaching technical capabilities of the staff and students.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349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Insitute of Graduate Studies and Environmental Research Damanhour University</vt:lpstr>
      <vt:lpstr>Historical Background</vt:lpstr>
      <vt:lpstr>Damanhour University has 10 colleges, </vt:lpstr>
      <vt:lpstr> Institute of Graduate Studies and Env Research </vt:lpstr>
      <vt:lpstr>Current Situation</vt:lpstr>
      <vt:lpstr>Facilities</vt:lpstr>
      <vt:lpstr>Projects Submitted</vt:lpstr>
      <vt:lpstr>Slide 8</vt:lpstr>
      <vt:lpstr>Participation in the project</vt:lpstr>
      <vt:lpstr>Participation in the project</vt:lpstr>
      <vt:lpstr> Others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Damanhour University</dc:title>
  <dc:creator>acer</dc:creator>
  <cp:lastModifiedBy>acer</cp:lastModifiedBy>
  <cp:revision>3</cp:revision>
  <dcterms:created xsi:type="dcterms:W3CDTF">2016-03-07T04:18:56Z</dcterms:created>
  <dcterms:modified xsi:type="dcterms:W3CDTF">2016-03-07T09:10:56Z</dcterms:modified>
</cp:coreProperties>
</file>